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3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189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377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566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754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5943" algn="l" defTabSz="457189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131" algn="l" defTabSz="457189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320" algn="l" defTabSz="457189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509" algn="l" defTabSz="457189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72" d="100"/>
          <a:sy n="172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z_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4E54D9B-81D2-AF4C-95D8-DBFF89E53938}"/>
              </a:ext>
            </a:extLst>
          </p:cNvPr>
          <p:cNvSpPr/>
          <p:nvPr/>
        </p:nvSpPr>
        <p:spPr>
          <a:xfrm>
            <a:off x="0" y="0"/>
            <a:ext cx="9143999" cy="484775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17B7D4-A08A-1C41-9A48-7F8E4FE1905A}"/>
              </a:ext>
            </a:extLst>
          </p:cNvPr>
          <p:cNvSpPr/>
          <p:nvPr/>
        </p:nvSpPr>
        <p:spPr>
          <a:xfrm>
            <a:off x="600153" y="702044"/>
            <a:ext cx="8123735" cy="40804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C489F4-048D-9644-838B-904C065CE50E}"/>
              </a:ext>
            </a:extLst>
          </p:cNvPr>
          <p:cNvSpPr/>
          <p:nvPr/>
        </p:nvSpPr>
        <p:spPr>
          <a:xfrm>
            <a:off x="4637316" y="702044"/>
            <a:ext cx="4086572" cy="1370708"/>
          </a:xfrm>
          <a:prstGeom prst="rect">
            <a:avLst/>
          </a:prstGeom>
          <a:solidFill>
            <a:srgbClr val="2576C2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1D55F5-7B4F-7540-8968-020E2554F3C9}"/>
              </a:ext>
            </a:extLst>
          </p:cNvPr>
          <p:cNvSpPr/>
          <p:nvPr/>
        </p:nvSpPr>
        <p:spPr>
          <a:xfrm>
            <a:off x="4624160" y="2064923"/>
            <a:ext cx="4100375" cy="1371600"/>
          </a:xfrm>
          <a:prstGeom prst="rect">
            <a:avLst/>
          </a:prstGeom>
          <a:solidFill>
            <a:srgbClr val="2576C2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3F824E-35A9-BA47-A3E7-75C59122480C}"/>
              </a:ext>
            </a:extLst>
          </p:cNvPr>
          <p:cNvSpPr/>
          <p:nvPr/>
        </p:nvSpPr>
        <p:spPr>
          <a:xfrm>
            <a:off x="600153" y="2064923"/>
            <a:ext cx="4023360" cy="1371600"/>
          </a:xfrm>
          <a:prstGeom prst="rect">
            <a:avLst/>
          </a:prstGeom>
          <a:solidFill>
            <a:srgbClr val="49173F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71DAC8-63E9-BD45-892D-5B647778D87C}"/>
              </a:ext>
            </a:extLst>
          </p:cNvPr>
          <p:cNvSpPr/>
          <p:nvPr/>
        </p:nvSpPr>
        <p:spPr>
          <a:xfrm>
            <a:off x="600153" y="3424113"/>
            <a:ext cx="4036516" cy="1371600"/>
          </a:xfrm>
          <a:prstGeom prst="rect">
            <a:avLst/>
          </a:prstGeom>
          <a:solidFill>
            <a:srgbClr val="A0957E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54FCFE-7994-144F-AA05-6B433D26655A}"/>
              </a:ext>
            </a:extLst>
          </p:cNvPr>
          <p:cNvSpPr/>
          <p:nvPr/>
        </p:nvSpPr>
        <p:spPr>
          <a:xfrm>
            <a:off x="600152" y="702044"/>
            <a:ext cx="4037163" cy="1371600"/>
          </a:xfrm>
          <a:prstGeom prst="rect">
            <a:avLst/>
          </a:prstGeom>
          <a:solidFill>
            <a:srgbClr val="49173F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DE0672A-4410-9943-A9B8-857FA93885C2}"/>
              </a:ext>
            </a:extLst>
          </p:cNvPr>
          <p:cNvSpPr/>
          <p:nvPr/>
        </p:nvSpPr>
        <p:spPr>
          <a:xfrm>
            <a:off x="4637316" y="3424113"/>
            <a:ext cx="4086572" cy="1371600"/>
          </a:xfrm>
          <a:prstGeom prst="rect">
            <a:avLst/>
          </a:prstGeom>
          <a:solidFill>
            <a:srgbClr val="A0957E">
              <a:alpha val="50000"/>
            </a:srgbClr>
          </a:solidFill>
          <a:ln w="19050">
            <a:noFill/>
          </a:ln>
          <a:effectLst/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en-US" b="0" cap="none" spc="0" dirty="0">
              <a:ln w="0">
                <a:noFill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1918E3F-E7A5-BB41-93BA-CF64BA56B00C}"/>
              </a:ext>
            </a:extLst>
          </p:cNvPr>
          <p:cNvSpPr/>
          <p:nvPr/>
        </p:nvSpPr>
        <p:spPr>
          <a:xfrm rot="16200000">
            <a:off x="94792" y="1236590"/>
            <a:ext cx="13443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CONNECT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DC962F0-51A2-734B-9DD8-AC496CE5C62C}"/>
              </a:ext>
            </a:extLst>
          </p:cNvPr>
          <p:cNvSpPr/>
          <p:nvPr/>
        </p:nvSpPr>
        <p:spPr>
          <a:xfrm rot="5400000">
            <a:off x="7801546" y="1238002"/>
            <a:ext cx="13237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DISCOVER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6B305A6-8C58-7244-855E-085FD12E0BC4}"/>
              </a:ext>
            </a:extLst>
          </p:cNvPr>
          <p:cNvSpPr/>
          <p:nvPr/>
        </p:nvSpPr>
        <p:spPr>
          <a:xfrm rot="16200000">
            <a:off x="108655" y="2613425"/>
            <a:ext cx="13443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DELIVER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BF6F70-8297-E346-9C0B-8CAD216756FD}"/>
              </a:ext>
            </a:extLst>
          </p:cNvPr>
          <p:cNvSpPr/>
          <p:nvPr/>
        </p:nvSpPr>
        <p:spPr>
          <a:xfrm rot="16200000">
            <a:off x="101503" y="3971767"/>
            <a:ext cx="13443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CREATE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4750B5-9DB1-E244-B8A6-3D0E1D358958}"/>
              </a:ext>
            </a:extLst>
          </p:cNvPr>
          <p:cNvSpPr/>
          <p:nvPr/>
        </p:nvSpPr>
        <p:spPr>
          <a:xfrm rot="5400000">
            <a:off x="7801546" y="2599893"/>
            <a:ext cx="13237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COMMIT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6443577-786C-674A-9A20-5E9AA07C8E2C}"/>
              </a:ext>
            </a:extLst>
          </p:cNvPr>
          <p:cNvSpPr/>
          <p:nvPr/>
        </p:nvSpPr>
        <p:spPr>
          <a:xfrm rot="5400000">
            <a:off x="7801546" y="3988417"/>
            <a:ext cx="13237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DESCRIBE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D722F593-B425-1044-BC04-A48F5C908B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3751" y="895704"/>
            <a:ext cx="2377440" cy="9144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57C3A017-80BD-B147-A789-70B8A0EA64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40993" y="925022"/>
            <a:ext cx="2468880" cy="9144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0310BC00-0F3C-C447-85E9-AF8FBB9A05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24238" y="2303532"/>
            <a:ext cx="2468880" cy="9144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FD9ED954-52F9-4641-8823-36B0F1BFE2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53751" y="2266314"/>
            <a:ext cx="2377440" cy="9144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6EBAF8DD-216E-A141-95FE-5FE5BDE013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53751" y="3679485"/>
            <a:ext cx="2377440" cy="9144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90F81864-43FD-5F4A-86D8-BBD284677A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24238" y="3676257"/>
            <a:ext cx="2468880" cy="914400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D8804583-D888-394F-8B31-3C6B46E4A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48" y="95290"/>
            <a:ext cx="1645920" cy="603505"/>
          </a:xfrm>
          <a:prstGeom prst="rect">
            <a:avLst/>
          </a:prstGeom>
        </p:spPr>
      </p:pic>
      <p:sp>
        <p:nvSpPr>
          <p:cNvPr id="50" name="Title 2">
            <a:extLst>
              <a:ext uri="{FF2B5EF4-FFF2-40B4-BE49-F238E27FC236}">
                <a16:creationId xmlns:a16="http://schemas.microsoft.com/office/drawing/2014/main" id="{56ADAC16-5138-4748-BF94-A07EB09F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417" y="212023"/>
            <a:ext cx="6699472" cy="430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id="{AA82A793-CF95-174D-B135-A5980AE909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907" y="865932"/>
            <a:ext cx="3573190" cy="37364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1AD584-B7EE-BB41-AF5E-9DDF9852CADD}"/>
              </a:ext>
            </a:extLst>
          </p:cNvPr>
          <p:cNvSpPr txBox="1"/>
          <p:nvPr userDrawn="1"/>
        </p:nvSpPr>
        <p:spPr>
          <a:xfrm>
            <a:off x="8489795" y="5018049"/>
            <a:ext cx="0" cy="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endParaRPr lang="en-US">
              <a:solidFill>
                <a:schemeClr val="tx2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3C63ABB-6060-674A-8E7A-169C2D2A17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423" y="4887594"/>
            <a:ext cx="228600" cy="228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D0F97B-2959-EB44-8EC4-E3EC0B903D1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1552" y="4887594"/>
            <a:ext cx="228600" cy="228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645A9A-CC49-8C4D-B806-87F8018E3B3C}"/>
              </a:ext>
            </a:extLst>
          </p:cNvPr>
          <p:cNvSpPr txBox="1"/>
          <p:nvPr userDrawn="1"/>
        </p:nvSpPr>
        <p:spPr>
          <a:xfrm>
            <a:off x="5315415" y="4921405"/>
            <a:ext cx="0" cy="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endParaRPr lang="en-US" dirty="0">
              <a:solidFill>
                <a:schemeClr val="tx2"/>
              </a:solidFill>
              <a:latin typeface="+mn-lt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82562"/>
            <a:ext cx="7923213" cy="43008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810663"/>
            <a:ext cx="7920038" cy="371529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35B028-B9F7-EE41-9318-4FD058F81F5E}"/>
              </a:ext>
            </a:extLst>
          </p:cNvPr>
          <p:cNvSpPr txBox="1"/>
          <p:nvPr/>
        </p:nvSpPr>
        <p:spPr>
          <a:xfrm>
            <a:off x="4355509" y="4839368"/>
            <a:ext cx="478849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800" dirty="0"/>
              <a:t>This work by </a:t>
            </a:r>
            <a:r>
              <a:rPr lang="en-US" sz="800" b="1" dirty="0"/>
              <a:t>Under10 Consulting </a:t>
            </a:r>
            <a:r>
              <a:rPr lang="en-US" sz="800" dirty="0"/>
              <a:t>is issued under the Creative Commons Attribution 4.0 international license. </a:t>
            </a:r>
          </a:p>
          <a:p>
            <a:pPr algn="r"/>
            <a:r>
              <a:rPr lang="en-US" sz="800" dirty="0"/>
              <a:t>For more information and additional templates, visit the </a:t>
            </a:r>
            <a:r>
              <a:rPr lang="en-US" sz="800" b="1" dirty="0"/>
              <a:t>Quartz Open Framework </a:t>
            </a:r>
            <a:r>
              <a:rPr lang="en-US" sz="800" dirty="0"/>
              <a:t>at https://</a:t>
            </a:r>
            <a:r>
              <a:rPr lang="en-US" sz="800" dirty="0" err="1"/>
              <a:t>quartzopen.com</a:t>
            </a:r>
            <a:r>
              <a:rPr lang="en-US" sz="8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8576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i="0" kern="1200">
          <a:solidFill>
            <a:schemeClr val="tx2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206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206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206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206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3214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6pPr>
      <a:lvl7pPr marL="642882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7pPr>
      <a:lvl8pPr marL="964323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8pPr>
      <a:lvl9pPr marL="1285763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0000"/>
        <a:buFontTx/>
        <a:buBlip>
          <a:blip r:embed="rId3"/>
        </a:buBlip>
        <a:defRPr sz="2400" b="0" i="0" kern="1200">
          <a:solidFill>
            <a:srgbClr val="595959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1pPr>
      <a:lvl2pPr marL="638175" indent="-273050" algn="l" rtl="0" eaLnBrk="1" fontAlgn="base" hangingPunct="1">
        <a:spcBef>
          <a:spcPts val="550"/>
        </a:spcBef>
        <a:spcAft>
          <a:spcPct val="0"/>
        </a:spcAft>
        <a:buClr>
          <a:schemeClr val="accent2"/>
        </a:buClr>
        <a:buSzPct val="70000"/>
        <a:buFontTx/>
        <a:buBlip>
          <a:blip r:embed="rId3"/>
        </a:buBlip>
        <a:defRPr sz="2000" b="0" i="0" kern="1200">
          <a:solidFill>
            <a:srgbClr val="595959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2pPr>
      <a:lvl3pPr marL="912813" indent="-227013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"/>
        <a:defRPr sz="1800" kern="1200">
          <a:solidFill>
            <a:srgbClr val="595959"/>
          </a:solidFill>
          <a:latin typeface="Arial" pitchFamily="34" charset="0"/>
          <a:ea typeface="ＭＳ Ｐゴシック" pitchFamily="-1" charset="-128"/>
          <a:cs typeface="+mn-cs"/>
        </a:defRPr>
      </a:lvl3pPr>
      <a:lvl4pPr marL="1370013" indent="-227013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rgbClr val="595959"/>
          </a:solidFill>
          <a:latin typeface="Arial" pitchFamily="34" charset="0"/>
          <a:ea typeface="ＭＳ Ｐゴシック" pitchFamily="-1" charset="-128"/>
          <a:cs typeface="+mn-cs"/>
        </a:defRPr>
      </a:lvl4pPr>
      <a:lvl5pPr marL="1827213" indent="-227013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rgbClr val="595959"/>
          </a:solidFill>
          <a:latin typeface="Arial" pitchFamily="34" charset="0"/>
          <a:ea typeface="ＭＳ Ｐゴシック" pitchFamily="-1" charset="-128"/>
          <a:cs typeface="+mn-cs"/>
        </a:defRPr>
      </a:lvl5pPr>
      <a:lvl6pPr marL="2102905" indent="-22857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197" indent="-22857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489" indent="-22857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780" indent="-22857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0" pos="2880">
          <p15:clr>
            <a:srgbClr val="F26B43"/>
          </p15:clr>
        </p15:guide>
        <p15:guide id="31" orient="horz" pos="507">
          <p15:clr>
            <a:srgbClr val="F26B43"/>
          </p15:clr>
        </p15:guide>
        <p15:guide id="32" orient="horz" pos="1200">
          <p15:clr>
            <a:srgbClr val="F26B43"/>
          </p15:clr>
        </p15:guide>
        <p15:guide id="33" orient="horz" pos="1328">
          <p15:clr>
            <a:srgbClr val="F26B43"/>
          </p15:clr>
        </p15:guide>
        <p15:guide id="34" orient="horz" pos="2028">
          <p15:clr>
            <a:srgbClr val="F26B43"/>
          </p15:clr>
        </p15:guide>
        <p15:guide id="35" orient="horz" pos="2148">
          <p15:clr>
            <a:srgbClr val="F26B43"/>
          </p15:clr>
        </p15:guide>
        <p15:guide id="36" orient="horz" pos="2853">
          <p15:clr>
            <a:srgbClr val="F26B43"/>
          </p15:clr>
        </p15:guide>
        <p15:guide id="37" pos="384">
          <p15:clr>
            <a:srgbClr val="F26B43"/>
          </p15:clr>
        </p15:guide>
        <p15:guide id="38" pos="5376">
          <p15:clr>
            <a:srgbClr val="F26B43"/>
          </p15:clr>
        </p15:guide>
        <p15:guide id="39" pos="1968">
          <p15:clr>
            <a:srgbClr val="F26B43"/>
          </p15:clr>
        </p15:guide>
        <p15:guide id="40" pos="2088">
          <p15:clr>
            <a:srgbClr val="F26B43"/>
          </p15:clr>
        </p15:guide>
        <p15:guide id="41" pos="3672">
          <p15:clr>
            <a:srgbClr val="F26B43"/>
          </p15:clr>
        </p15:guide>
        <p15:guide id="42" pos="3792">
          <p15:clr>
            <a:srgbClr val="F26B43"/>
          </p15:clr>
        </p15:guide>
        <p15:guide id="43" orient="horz" pos="16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F96EA9-A2F9-D64D-8C6B-D50D286ECB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AEAD4E-581C-CA4C-8CD6-2F6EF54152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D21A5B-CB94-BF40-BEA0-8FD31212C4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7D65B1A-79C5-DC40-8900-9F142558BB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34DEF6-24E8-B149-9B96-AE2BC5F8B7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F19EC5C-E18F-C74F-A92E-378CC0184C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F8761F-6FE4-454B-9001-A2539BA1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E3CCA9-9383-714E-9C0E-F5718F9F0666}"/>
              </a:ext>
            </a:extLst>
          </p:cNvPr>
          <p:cNvSpPr txBox="1"/>
          <p:nvPr/>
        </p:nvSpPr>
        <p:spPr>
          <a:xfrm>
            <a:off x="5159298" y="4936273"/>
            <a:ext cx="0" cy="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endParaRPr lang="en-US">
              <a:solidFill>
                <a:schemeClr val="tx2"/>
              </a:solidFill>
              <a:latin typeface="+mn-lt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32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Under10">
      <a:dk1>
        <a:srgbClr val="000000"/>
      </a:dk1>
      <a:lt1>
        <a:srgbClr val="FFFFFF"/>
      </a:lt1>
      <a:dk2>
        <a:srgbClr val="121945"/>
      </a:dk2>
      <a:lt2>
        <a:srgbClr val="FFFFFF"/>
      </a:lt2>
      <a:accent1>
        <a:srgbClr val="121945"/>
      </a:accent1>
      <a:accent2>
        <a:srgbClr val="2DA65B"/>
      </a:accent2>
      <a:accent3>
        <a:srgbClr val="D5D9F4"/>
      </a:accent3>
      <a:accent4>
        <a:srgbClr val="FBAA38"/>
      </a:accent4>
      <a:accent5>
        <a:srgbClr val="72D79C"/>
      </a:accent5>
      <a:accent6>
        <a:srgbClr val="FF3333"/>
      </a:accent6>
      <a:hlink>
        <a:srgbClr val="121945"/>
      </a:hlink>
      <a:folHlink>
        <a:srgbClr val="2DA65B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wrap="square" lIns="91440" tIns="45720" rIns="91440" bIns="45720" rtlCol="0" anchor="ctr">
        <a:noAutofit/>
      </a:bodyPr>
      <a:lstStyle>
        <a:defPPr algn="ctr">
          <a:defRPr b="0" cap="none" spc="0" dirty="0">
            <a:ln w="0">
              <a:noFill/>
            </a:ln>
            <a:solidFill>
              <a:schemeClr val="tx2"/>
            </a:solidFill>
            <a:latin typeface="+mn-lt"/>
          </a:defRPr>
        </a:defPPr>
      </a:lstStyle>
    </a:spDef>
    <a:lnDef>
      <a:spPr>
        <a:ln w="28575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ctr">
        <a:noAutofit/>
      </a:bodyPr>
      <a:lstStyle>
        <a:defPPr>
          <a:defRPr smtClean="0">
            <a:solidFill>
              <a:schemeClr val="tx2"/>
            </a:solidFill>
            <a:latin typeface="+mn-lt"/>
            <a:ea typeface="Century Gothic" charset="0"/>
            <a:cs typeface="Century Gothic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4FE149A0-2FED-1A4A-819E-AD6A93E37A8D}" vid="{E8CD69D0-96FC-3D4C-ADC9-1F8C8A1C6F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Tw Cen MT</vt:lpstr>
      <vt:lpstr>Wingdings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Johnson</dc:creator>
  <cp:lastModifiedBy>Steve Johnson</cp:lastModifiedBy>
  <cp:revision>4</cp:revision>
  <dcterms:created xsi:type="dcterms:W3CDTF">2020-09-21T17:13:24Z</dcterms:created>
  <dcterms:modified xsi:type="dcterms:W3CDTF">2021-06-10T13:25:36Z</dcterms:modified>
</cp:coreProperties>
</file>